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29260800" cy="43891200"/>
  <p:notesSz cx="6858000" cy="9144000"/>
  <p:embeddedFontLst>
    <p:embeddedFont>
      <p:font typeface="Montserrat Medium" charset="1" panose="00000600000000000000"/>
      <p:regular r:id="rId7"/>
    </p:embeddedFont>
    <p:embeddedFont>
      <p:font typeface="Aniyah" charset="1" panose="02000500000000000000"/>
      <p:regular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158503" y="696851"/>
            <a:ext cx="29577805" cy="42497498"/>
            <a:chOff x="0" y="0"/>
            <a:chExt cx="2582189" cy="3710099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582189" cy="3710099"/>
            </a:xfrm>
            <a:custGeom>
              <a:avLst/>
              <a:gdLst/>
              <a:ahLst/>
              <a:cxnLst/>
              <a:rect r="r" b="b" t="t" l="l"/>
              <a:pathLst>
                <a:path h="3710099" w="2582189">
                  <a:moveTo>
                    <a:pt x="0" y="0"/>
                  </a:moveTo>
                  <a:lnTo>
                    <a:pt x="2582189" y="0"/>
                  </a:lnTo>
                  <a:lnTo>
                    <a:pt x="2582189" y="3710099"/>
                  </a:lnTo>
                  <a:lnTo>
                    <a:pt x="0" y="3710099"/>
                  </a:lnTo>
                  <a:close/>
                </a:path>
              </a:pathLst>
            </a:custGeom>
            <a:solidFill>
              <a:srgbClr val="FFFAF3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190500"/>
              <a:ext cx="2582189" cy="3900599"/>
            </a:xfrm>
            <a:prstGeom prst="rect">
              <a:avLst/>
            </a:prstGeom>
          </p:spPr>
          <p:txBody>
            <a:bodyPr anchor="ctr" rtlCol="false" tIns="104268" lIns="104268" bIns="104268" rIns="104268"/>
            <a:lstStyle/>
            <a:p>
              <a:pPr algn="ctr">
                <a:lnSpc>
                  <a:spcPts val="10368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1731126">
            <a:off x="-19213162" y="10241280"/>
            <a:ext cx="23408640" cy="23408640"/>
          </a:xfrm>
          <a:custGeom>
            <a:avLst/>
            <a:gdLst/>
            <a:ahLst/>
            <a:cxnLst/>
            <a:rect r="r" b="b" t="t" l="l"/>
            <a:pathLst>
              <a:path h="23408640" w="23408640">
                <a:moveTo>
                  <a:pt x="0" y="0"/>
                </a:moveTo>
                <a:lnTo>
                  <a:pt x="23408640" y="0"/>
                </a:lnTo>
                <a:lnTo>
                  <a:pt x="23408640" y="23408640"/>
                </a:lnTo>
                <a:lnTo>
                  <a:pt x="0" y="2340864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77000"/>
            </a:blip>
            <a:stretch>
              <a:fillRect l="0" t="-314" r="0" b="-314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-5400000">
            <a:off x="-20556172" y="15331528"/>
            <a:ext cx="23408640" cy="23555864"/>
          </a:xfrm>
          <a:custGeom>
            <a:avLst/>
            <a:gdLst/>
            <a:ahLst/>
            <a:cxnLst/>
            <a:rect r="r" b="b" t="t" l="l"/>
            <a:pathLst>
              <a:path h="23555864" w="23408640">
                <a:moveTo>
                  <a:pt x="0" y="0"/>
                </a:moveTo>
                <a:lnTo>
                  <a:pt x="23408640" y="0"/>
                </a:lnTo>
                <a:lnTo>
                  <a:pt x="23408640" y="23555864"/>
                </a:lnTo>
                <a:lnTo>
                  <a:pt x="0" y="2355586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77000"/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-9077172">
            <a:off x="25054006" y="6085900"/>
            <a:ext cx="23408640" cy="23555864"/>
          </a:xfrm>
          <a:custGeom>
            <a:avLst/>
            <a:gdLst/>
            <a:ahLst/>
            <a:cxnLst/>
            <a:rect r="r" b="b" t="t" l="l"/>
            <a:pathLst>
              <a:path h="23555864" w="23408640">
                <a:moveTo>
                  <a:pt x="0" y="0"/>
                </a:moveTo>
                <a:lnTo>
                  <a:pt x="23408640" y="0"/>
                </a:lnTo>
                <a:lnTo>
                  <a:pt x="23408640" y="23555864"/>
                </a:lnTo>
                <a:lnTo>
                  <a:pt x="0" y="2355586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77000"/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-60972">
            <a:off x="-10027703" y="-9866867"/>
            <a:ext cx="23408640" cy="23555864"/>
          </a:xfrm>
          <a:custGeom>
            <a:avLst/>
            <a:gdLst/>
            <a:ahLst/>
            <a:cxnLst/>
            <a:rect r="r" b="b" t="t" l="l"/>
            <a:pathLst>
              <a:path h="23555864" w="23408640">
                <a:moveTo>
                  <a:pt x="0" y="0"/>
                </a:moveTo>
                <a:lnTo>
                  <a:pt x="23408640" y="0"/>
                </a:lnTo>
                <a:lnTo>
                  <a:pt x="23408640" y="23555864"/>
                </a:lnTo>
                <a:lnTo>
                  <a:pt x="0" y="2355586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77000"/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2519334">
            <a:off x="13372973" y="-11568712"/>
            <a:ext cx="23408640" cy="23555864"/>
          </a:xfrm>
          <a:custGeom>
            <a:avLst/>
            <a:gdLst/>
            <a:ahLst/>
            <a:cxnLst/>
            <a:rect r="r" b="b" t="t" l="l"/>
            <a:pathLst>
              <a:path h="23555864" w="23408640">
                <a:moveTo>
                  <a:pt x="0" y="0"/>
                </a:moveTo>
                <a:lnTo>
                  <a:pt x="23408640" y="0"/>
                </a:lnTo>
                <a:lnTo>
                  <a:pt x="23408640" y="23555864"/>
                </a:lnTo>
                <a:lnTo>
                  <a:pt x="0" y="2355586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77000"/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9790244">
            <a:off x="14910683" y="30859234"/>
            <a:ext cx="23408640" cy="23555864"/>
          </a:xfrm>
          <a:custGeom>
            <a:avLst/>
            <a:gdLst/>
            <a:ahLst/>
            <a:cxnLst/>
            <a:rect r="r" b="b" t="t" l="l"/>
            <a:pathLst>
              <a:path h="23555864" w="23408640">
                <a:moveTo>
                  <a:pt x="0" y="0"/>
                </a:moveTo>
                <a:lnTo>
                  <a:pt x="23408640" y="0"/>
                </a:lnTo>
                <a:lnTo>
                  <a:pt x="23408640" y="23555864"/>
                </a:lnTo>
                <a:lnTo>
                  <a:pt x="0" y="2355586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77000"/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-8007664">
            <a:off x="-7469435" y="31928601"/>
            <a:ext cx="23408640" cy="23555864"/>
          </a:xfrm>
          <a:custGeom>
            <a:avLst/>
            <a:gdLst/>
            <a:ahLst/>
            <a:cxnLst/>
            <a:rect r="r" b="b" t="t" l="l"/>
            <a:pathLst>
              <a:path h="23555864" w="23408640">
                <a:moveTo>
                  <a:pt x="0" y="0"/>
                </a:moveTo>
                <a:lnTo>
                  <a:pt x="23408640" y="0"/>
                </a:lnTo>
                <a:lnTo>
                  <a:pt x="23408640" y="23555864"/>
                </a:lnTo>
                <a:lnTo>
                  <a:pt x="0" y="2355586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77000"/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3161875">
            <a:off x="27343896" y="20310844"/>
            <a:ext cx="23408640" cy="23555864"/>
          </a:xfrm>
          <a:custGeom>
            <a:avLst/>
            <a:gdLst/>
            <a:ahLst/>
            <a:cxnLst/>
            <a:rect r="r" b="b" t="t" l="l"/>
            <a:pathLst>
              <a:path h="23555864" w="23408640">
                <a:moveTo>
                  <a:pt x="0" y="0"/>
                </a:moveTo>
                <a:lnTo>
                  <a:pt x="23408640" y="0"/>
                </a:lnTo>
                <a:lnTo>
                  <a:pt x="23408640" y="23555864"/>
                </a:lnTo>
                <a:lnTo>
                  <a:pt x="0" y="2355586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77000"/>
            </a:blip>
            <a:stretch>
              <a:fillRect l="0" t="0" r="0" b="0"/>
            </a:stretch>
          </a:blipFill>
        </p:spPr>
      </p:sp>
      <p:sp>
        <p:nvSpPr>
          <p:cNvPr name="TextBox 13" id="13"/>
          <p:cNvSpPr txBox="true"/>
          <p:nvPr/>
        </p:nvSpPr>
        <p:spPr>
          <a:xfrm rot="0">
            <a:off x="3240437" y="10645193"/>
            <a:ext cx="22779927" cy="287871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9662"/>
              </a:lnSpc>
            </a:pPr>
            <a:r>
              <a:rPr lang="en-US" b="true" sz="26571" spc="1700">
                <a:solidFill>
                  <a:srgbClr val="574C4A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WELCOME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5702281" y="14578909"/>
            <a:ext cx="17856239" cy="11370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1">
              <a:lnSpc>
                <a:spcPts val="9144"/>
              </a:lnSpc>
            </a:pPr>
            <a:r>
              <a:rPr lang="en-US" b="true" sz="6773" spc="2059">
                <a:solidFill>
                  <a:srgbClr val="1C1817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TO THE WEDDING OF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9393128" y="22906727"/>
            <a:ext cx="13193294" cy="289102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 marL="0" indent="0" lvl="1">
              <a:lnSpc>
                <a:spcPts val="23591"/>
              </a:lnSpc>
              <a:spcBef>
                <a:spcPct val="0"/>
              </a:spcBef>
            </a:pPr>
            <a:r>
              <a:rPr lang="en-US" sz="16850" spc="1600">
                <a:solidFill>
                  <a:srgbClr val="555141"/>
                </a:solidFill>
                <a:latin typeface="Aniyah"/>
                <a:ea typeface="Aniyah"/>
                <a:cs typeface="Aniyah"/>
                <a:sym typeface="Aniyah"/>
              </a:rPr>
              <a:t>Henry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5042060" y="19932753"/>
            <a:ext cx="6297044" cy="36048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9449"/>
              </a:lnSpc>
            </a:pPr>
            <a:r>
              <a:rPr lang="en-US" sz="21035" spc="4522">
                <a:solidFill>
                  <a:srgbClr val="555141"/>
                </a:solidFill>
                <a:latin typeface="Aniyah"/>
                <a:ea typeface="Aniyah"/>
                <a:cs typeface="Aniyah"/>
                <a:sym typeface="Aniyah"/>
              </a:rPr>
              <a:t>+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6674378" y="19526798"/>
            <a:ext cx="14503077" cy="208826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0" indent="0" lvl="1">
              <a:lnSpc>
                <a:spcPts val="15165"/>
              </a:lnSpc>
            </a:pPr>
            <a:r>
              <a:rPr lang="en-US" sz="16850" spc="1600">
                <a:solidFill>
                  <a:srgbClr val="555141"/>
                </a:solidFill>
                <a:latin typeface="Aniyah"/>
                <a:ea typeface="Aniyah"/>
                <a:cs typeface="Aniyah"/>
                <a:sym typeface="Aniyah"/>
              </a:rPr>
              <a:t>Olivia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8741394" y="29819403"/>
            <a:ext cx="11778012" cy="196523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283"/>
              </a:lnSpc>
            </a:pPr>
            <a:r>
              <a:rPr lang="en-US" b="true" sz="10928" spc="1103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23.09.2025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5748941" y="33418525"/>
            <a:ext cx="17762917" cy="26206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10634"/>
              </a:lnSpc>
            </a:pPr>
            <a:r>
              <a:rPr lang="en-US" b="true" sz="6773" spc="657">
                <a:solidFill>
                  <a:srgbClr val="17111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THANK YOU FOR CELEBRATING WITH US!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DAGyYKjeg1g</dc:identifier>
  <dcterms:modified xsi:type="dcterms:W3CDTF">2011-08-01T06:04:30Z</dcterms:modified>
  <cp:revision>1</cp:revision>
  <dc:title>Cream Beige Welcome Wedding Poster (32 x 48 英寸)</dc:title>
</cp:coreProperties>
</file>